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7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24" d="100"/>
          <a:sy n="24" d="100"/>
        </p:scale>
        <p:origin x="3988" y="92"/>
      </p:cViewPr>
      <p:guideLst>
        <p:guide orient="horz" pos="13607"/>
        <p:guide pos="10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A36A-5840-4118-82E0-58CE325E6DED}" type="datetimeFigureOut">
              <a:rPr lang="es-ES" smtClean="0"/>
              <a:t>01/08/2025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7631-0923-4704-9A57-2A2A9D4B8A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300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A36A-5840-4118-82E0-58CE325E6DED}" type="datetimeFigureOut">
              <a:rPr lang="es-ES" smtClean="0"/>
              <a:t>01/08/2025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7631-0923-4704-9A57-2A2A9D4B8A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1954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A36A-5840-4118-82E0-58CE325E6DED}" type="datetimeFigureOut">
              <a:rPr lang="es-ES" smtClean="0"/>
              <a:t>01/08/2025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7631-0923-4704-9A57-2A2A9D4B8A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4224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A36A-5840-4118-82E0-58CE325E6DED}" type="datetimeFigureOut">
              <a:rPr lang="es-ES" smtClean="0"/>
              <a:t>01/08/2025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7631-0923-4704-9A57-2A2A9D4B8A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064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A36A-5840-4118-82E0-58CE325E6DED}" type="datetimeFigureOut">
              <a:rPr lang="es-ES" smtClean="0"/>
              <a:t>01/08/2025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7631-0923-4704-9A57-2A2A9D4B8A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1354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A36A-5840-4118-82E0-58CE325E6DED}" type="datetimeFigureOut">
              <a:rPr lang="es-ES" smtClean="0"/>
              <a:t>01/08/2025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7631-0923-4704-9A57-2A2A9D4B8A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6370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A36A-5840-4118-82E0-58CE325E6DED}" type="datetimeFigureOut">
              <a:rPr lang="es-ES" smtClean="0"/>
              <a:t>01/08/2025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7631-0923-4704-9A57-2A2A9D4B8A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5853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A36A-5840-4118-82E0-58CE325E6DED}" type="datetimeFigureOut">
              <a:rPr lang="es-ES" smtClean="0"/>
              <a:t>01/08/2025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7631-0923-4704-9A57-2A2A9D4B8A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9347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A36A-5840-4118-82E0-58CE325E6DED}" type="datetimeFigureOut">
              <a:rPr lang="es-ES" smtClean="0"/>
              <a:t>01/08/2025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7631-0923-4704-9A57-2A2A9D4B8A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2329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A36A-5840-4118-82E0-58CE325E6DED}" type="datetimeFigureOut">
              <a:rPr lang="es-ES" smtClean="0"/>
              <a:t>01/08/2025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7631-0923-4704-9A57-2A2A9D4B8A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9603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BA36A-5840-4118-82E0-58CE325E6DED}" type="datetimeFigureOut">
              <a:rPr lang="es-ES" smtClean="0"/>
              <a:t>01/08/2025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7631-0923-4704-9A57-2A2A9D4B8A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3358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BA36A-5840-4118-82E0-58CE325E6DED}" type="datetimeFigureOut">
              <a:rPr lang="es-ES" smtClean="0"/>
              <a:t>01/08/2025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D7631-0923-4704-9A57-2A2A9D4B8A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7425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áfico 4">
            <a:extLst>
              <a:ext uri="{FF2B5EF4-FFF2-40B4-BE49-F238E27FC236}">
                <a16:creationId xmlns:a16="http://schemas.microsoft.com/office/drawing/2014/main" id="{8E64356E-847A-CB4E-E385-7F9470F542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515884" y="40254607"/>
            <a:ext cx="5369108" cy="1521952"/>
          </a:xfrm>
          <a:prstGeom prst="rect">
            <a:avLst/>
          </a:prstGeom>
        </p:spPr>
      </p:pic>
      <p:pic>
        <p:nvPicPr>
          <p:cNvPr id="3" name="Imagen 2" descr="Forma&#10;&#10;El contenido generado por IA puede ser incorrecto.">
            <a:extLst>
              <a:ext uri="{FF2B5EF4-FFF2-40B4-BE49-F238E27FC236}">
                <a16:creationId xmlns:a16="http://schemas.microsoft.com/office/drawing/2014/main" id="{CC30E864-59FE-A89C-0B97-31AA0D4A1F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82" t="10918" r="4316" b="8260"/>
          <a:stretch>
            <a:fillRect/>
          </a:stretch>
        </p:blipFill>
        <p:spPr>
          <a:xfrm>
            <a:off x="11218782" y="1424776"/>
            <a:ext cx="9961724" cy="3204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3028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C50B4B6A095C847873C3243432DD20A" ma:contentTypeVersion="20" ma:contentTypeDescription="Crear nuevo documento." ma:contentTypeScope="" ma:versionID="081bfd20a314da9cb3813259af3a7342">
  <xsd:schema xmlns:xsd="http://www.w3.org/2001/XMLSchema" xmlns:xs="http://www.w3.org/2001/XMLSchema" xmlns:p="http://schemas.microsoft.com/office/2006/metadata/properties" xmlns:ns2="89998b65-0d8f-4d01-a28d-84e6a58e50f1" xmlns:ns3="6606fb71-feb9-463d-82c8-35ef54fa658c" targetNamespace="http://schemas.microsoft.com/office/2006/metadata/properties" ma:root="true" ma:fieldsID="3665045af0f29ae60488f06786d33c2a" ns2:_="" ns3:_="">
    <xsd:import namespace="89998b65-0d8f-4d01-a28d-84e6a58e50f1"/>
    <xsd:import namespace="6606fb71-feb9-463d-82c8-35ef54fa658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998b65-0d8f-4d01-a28d-84e6a58e50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fc408bdd-cd0c-4f6d-91f0-56bd57e0e9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06fb71-feb9-463d-82c8-35ef54fa658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15f8201-ec75-4319-8b6d-effa4a4c6d12}" ma:internalName="TaxCatchAll" ma:showField="CatchAllData" ma:web="6606fb71-feb9-463d-82c8-35ef54fa65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606fb71-feb9-463d-82c8-35ef54fa658c" xsi:nil="true"/>
    <lcf76f155ced4ddcb4097134ff3c332f xmlns="89998b65-0d8f-4d01-a28d-84e6a58e50f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59B2FF8-5A3B-45E8-99FB-BFE4786BD922}"/>
</file>

<file path=customXml/itemProps2.xml><?xml version="1.0" encoding="utf-8"?>
<ds:datastoreItem xmlns:ds="http://schemas.openxmlformats.org/officeDocument/2006/customXml" ds:itemID="{E97FCCF1-52EC-49DF-AD48-568E0C427F48}"/>
</file>

<file path=customXml/itemProps3.xml><?xml version="1.0" encoding="utf-8"?>
<ds:datastoreItem xmlns:ds="http://schemas.openxmlformats.org/officeDocument/2006/customXml" ds:itemID="{3C05D97E-2E6A-4524-AF6B-AD6DF11DF715}"/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Ruth Armendáriz</dc:creator>
  <cp:lastModifiedBy>Valentina Bouzada Salias</cp:lastModifiedBy>
  <cp:revision>3</cp:revision>
  <dcterms:created xsi:type="dcterms:W3CDTF">2025-08-01T07:30:46Z</dcterms:created>
  <dcterms:modified xsi:type="dcterms:W3CDTF">2025-08-01T11:14:36Z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0x010100CC50B4B6A095C847873C3243432DD20A</vt:lpwstr>
  </property>
</Properties>
</file>