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27" d="100"/>
          <a:sy n="27" d="100"/>
        </p:scale>
        <p:origin x="346" y="139"/>
      </p:cViewPr>
      <p:guideLst>
        <p:guide orient="horz" pos="13607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A36A-5840-4118-82E0-58CE325E6DE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7631-0923-4704-9A57-2A2A9D4B8A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3006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A36A-5840-4118-82E0-58CE325E6DE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7631-0923-4704-9A57-2A2A9D4B8A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195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A36A-5840-4118-82E0-58CE325E6DE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7631-0923-4704-9A57-2A2A9D4B8A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4224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A36A-5840-4118-82E0-58CE325E6DE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7631-0923-4704-9A57-2A2A9D4B8A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06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A36A-5840-4118-82E0-58CE325E6DE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7631-0923-4704-9A57-2A2A9D4B8A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1354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A36A-5840-4118-82E0-58CE325E6DE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7631-0923-4704-9A57-2A2A9D4B8A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6370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A36A-5840-4118-82E0-58CE325E6DE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7631-0923-4704-9A57-2A2A9D4B8A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585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A36A-5840-4118-82E0-58CE325E6DE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7631-0923-4704-9A57-2A2A9D4B8A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934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A36A-5840-4118-82E0-58CE325E6DE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7631-0923-4704-9A57-2A2A9D4B8A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2329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A36A-5840-4118-82E0-58CE325E6DE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7631-0923-4704-9A57-2A2A9D4B8A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9603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A36A-5840-4118-82E0-58CE325E6DE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7631-0923-4704-9A57-2A2A9D4B8A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3358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BA36A-5840-4118-82E0-58CE325E6DE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D7631-0923-4704-9A57-2A2A9D4B8A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742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D1490A7A-CAA1-B2C9-2B8D-ECC532521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9047" y="1683584"/>
            <a:ext cx="12022782" cy="44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3028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C50B4B6A095C847873C3243432DD20A" ma:contentTypeVersion="27" ma:contentTypeDescription="Crear nuevo documento." ma:contentTypeScope="" ma:versionID="c0ce821cf44ee20e9f918e964097517d">
  <xsd:schema xmlns:xsd="http://www.w3.org/2001/XMLSchema" xmlns:xs="http://www.w3.org/2001/XMLSchema" xmlns:p="http://schemas.microsoft.com/office/2006/metadata/properties" xmlns:ns2="89998b65-0d8f-4d01-a28d-84e6a58e50f1" xmlns:ns3="6606fb71-feb9-463d-82c8-35ef54fa658c" targetNamespace="http://schemas.microsoft.com/office/2006/metadata/properties" ma:root="true" ma:fieldsID="fa585e716e7af7406f070c030fe1d766" ns2:_="" ns3:_="">
    <xsd:import namespace="89998b65-0d8f-4d01-a28d-84e6a58e50f1"/>
    <xsd:import namespace="6606fb71-feb9-463d-82c8-35ef54fa65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ab0526ecd51348d5942cd3c0ec4b6674" minOccurs="0"/>
                <xsd:element ref="ns2:acces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998b65-0d8f-4d01-a28d-84e6a58e50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fc408bdd-cd0c-4f6d-91f0-56bd57e0e9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ab0526ecd51348d5942cd3c0ec4b6674" ma:index="28" nillable="true" ma:taxonomy="true" ma:internalName="ab0526ecd51348d5942cd3c0ec4b6674" ma:taxonomyFieldName="metadatos" ma:displayName="metadatos" ma:default="" ma:fieldId="{ab0526ec-d513-48d5-942c-d3c0ec4b6674}" ma:sspId="fc408bdd-cd0c-4f6d-91f0-56bd57e0e9d7" ma:termSetId="8ed8c9ea-7052-4c1d-a4d7-b9c10bffea6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acceso" ma:index="29" nillable="true" ma:displayName="acceso" ma:description="acceso" ma:list="UserInfo" ma:SharePointGroup="0" ma:internalName="acceso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06fb71-feb9-463d-82c8-35ef54fa6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15f8201-ec75-4319-8b6d-effa4a4c6d12}" ma:internalName="TaxCatchAll" ma:showField="CatchAllData" ma:web="6606fb71-feb9-463d-82c8-35ef54fa65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b0526ecd51348d5942cd3c0ec4b6674 xmlns="89998b65-0d8f-4d01-a28d-84e6a58e50f1">
      <Terms xmlns="http://schemas.microsoft.com/office/infopath/2007/PartnerControls"/>
    </ab0526ecd51348d5942cd3c0ec4b6674>
    <TaxCatchAll xmlns="6606fb71-feb9-463d-82c8-35ef54fa658c" xsi:nil="true"/>
    <acceso xmlns="89998b65-0d8f-4d01-a28d-84e6a58e50f1">
      <UserInfo>
        <DisplayName/>
        <AccountId xsi:nil="true"/>
        <AccountType/>
      </UserInfo>
    </acceso>
    <lcf76f155ced4ddcb4097134ff3c332f xmlns="89998b65-0d8f-4d01-a28d-84e6a58e50f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5A393B1-A228-4675-B8CC-459CFDB5BC59}"/>
</file>

<file path=customXml/itemProps2.xml><?xml version="1.0" encoding="utf-8"?>
<ds:datastoreItem xmlns:ds="http://schemas.openxmlformats.org/officeDocument/2006/customXml" ds:itemID="{1A03E4AA-71BE-45C1-9EFC-EAC4DCB88610}"/>
</file>

<file path=customXml/itemProps3.xml><?xml version="1.0" encoding="utf-8"?>
<ds:datastoreItem xmlns:ds="http://schemas.openxmlformats.org/officeDocument/2006/customXml" ds:itemID="{CF3DE29A-4110-430B-A6FD-43338DCAF1AF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Ruth Armendáriz</dc:creator>
  <cp:lastModifiedBy>Cecilia Martinez Lopez</cp:lastModifiedBy>
  <cp:revision>3</cp:revision>
  <dcterms:created xsi:type="dcterms:W3CDTF">2025-08-01T07:30:46Z</dcterms:created>
  <dcterms:modified xsi:type="dcterms:W3CDTF">2026-08-05T12:38:01Z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0x010100CC50B4B6A095C847873C3243432DD20A</vt:lpwstr>
  </property>
</Properties>
</file>