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59" r:id="rId5"/>
    <p:sldId id="257" r:id="rId6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0DCC"/>
    <a:srgbClr val="00035F"/>
    <a:srgbClr val="0004D7"/>
    <a:srgbClr val="EFEFFC"/>
    <a:srgbClr val="00F19A"/>
    <a:srgbClr val="F409CC"/>
    <a:srgbClr val="232D53"/>
    <a:srgbClr val="E4E4E4"/>
    <a:srgbClr val="E561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71" autoAdjust="0"/>
    <p:restoredTop sz="96405"/>
  </p:normalViewPr>
  <p:slideViewPr>
    <p:cSldViewPr snapToGrid="0">
      <p:cViewPr varScale="1">
        <p:scale>
          <a:sx n="209" d="100"/>
          <a:sy n="209" d="100"/>
        </p:scale>
        <p:origin x="528" y="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1903-0240-FC4B-BC4B-3C937944B03F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38F4-9085-EC41-B6FF-8F1195C2631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8399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1903-0240-FC4B-BC4B-3C937944B03F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38F4-9085-EC41-B6FF-8F1195C2631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9196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1903-0240-FC4B-BC4B-3C937944B03F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38F4-9085-EC41-B6FF-8F1195C2631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9181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1903-0240-FC4B-BC4B-3C937944B03F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38F4-9085-EC41-B6FF-8F1195C2631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3976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1903-0240-FC4B-BC4B-3C937944B03F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38F4-9085-EC41-B6FF-8F1195C2631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8394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1903-0240-FC4B-BC4B-3C937944B03F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38F4-9085-EC41-B6FF-8F1195C2631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7903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1903-0240-FC4B-BC4B-3C937944B03F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38F4-9085-EC41-B6FF-8F1195C2631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255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1903-0240-FC4B-BC4B-3C937944B03F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38F4-9085-EC41-B6FF-8F1195C2631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6547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1903-0240-FC4B-BC4B-3C937944B03F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38F4-9085-EC41-B6FF-8F1195C2631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6150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1903-0240-FC4B-BC4B-3C937944B03F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38F4-9085-EC41-B6FF-8F1195C2631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3070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41903-0240-FC4B-BC4B-3C937944B03F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8938F4-9085-EC41-B6FF-8F1195C2631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872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41903-0240-FC4B-BC4B-3C937944B03F}" type="datetimeFigureOut">
              <a:rPr lang="es-ES" smtClean="0"/>
              <a:t>06/08/2026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8938F4-9085-EC41-B6FF-8F1195C2631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655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7D553-92A7-1490-9692-7A2B131E6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uadroTexto 17">
            <a:extLst>
              <a:ext uri="{FF2B5EF4-FFF2-40B4-BE49-F238E27FC236}">
                <a16:creationId xmlns:a16="http://schemas.microsoft.com/office/drawing/2014/main" id="{2FABA99A-0F32-1DA0-4C34-32A53F0D991C}"/>
              </a:ext>
            </a:extLst>
          </p:cNvPr>
          <p:cNvSpPr txBox="1"/>
          <p:nvPr/>
        </p:nvSpPr>
        <p:spPr>
          <a:xfrm>
            <a:off x="1629317" y="2371695"/>
            <a:ext cx="5693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F20DCC"/>
                </a:solidFill>
                <a:latin typeface="Helvetica LT Std" panose="020B0504020202020204" pitchFamily="34" charset="0"/>
              </a:rPr>
              <a:t>Nome do </a:t>
            </a:r>
            <a:r>
              <a:rPr lang="es-ES" sz="2000" b="1" dirty="0" err="1">
                <a:solidFill>
                  <a:srgbClr val="F20DCC"/>
                </a:solidFill>
                <a:latin typeface="Helvetica LT Std" panose="020B0504020202020204" pitchFamily="34" charset="0"/>
              </a:rPr>
              <a:t>traballo</a:t>
            </a:r>
            <a:endParaRPr lang="es-ES" sz="2000" b="1" dirty="0">
              <a:solidFill>
                <a:srgbClr val="F20DCC"/>
              </a:solidFill>
              <a:latin typeface="Helvetica LT Std" panose="020B0504020202020204" pitchFamily="34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50F03D4F-0DEA-5DEF-BB4F-5D664913796F}"/>
              </a:ext>
            </a:extLst>
          </p:cNvPr>
          <p:cNvSpPr txBox="1"/>
          <p:nvPr/>
        </p:nvSpPr>
        <p:spPr>
          <a:xfrm>
            <a:off x="1671516" y="3550757"/>
            <a:ext cx="57818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dirty="0">
                <a:solidFill>
                  <a:srgbClr val="232D53"/>
                </a:solidFill>
                <a:latin typeface="Helvetica LT Std" panose="020B0504020202020204" pitchFamily="34" charset="0"/>
              </a:rPr>
              <a:t>Nome de autor/a</a:t>
            </a:r>
          </a:p>
          <a:p>
            <a:pPr algn="ctr"/>
            <a:r>
              <a:rPr lang="es-ES" sz="1600" dirty="0">
                <a:solidFill>
                  <a:srgbClr val="232D53"/>
                </a:solidFill>
                <a:latin typeface="Helvetica LT Std" panose="020B0504020202020204" pitchFamily="34" charset="0"/>
              </a:rPr>
              <a:t>Nome de autor/a</a:t>
            </a:r>
          </a:p>
          <a:p>
            <a:pPr algn="ctr"/>
            <a:r>
              <a:rPr lang="es-ES" sz="1600" dirty="0">
                <a:solidFill>
                  <a:srgbClr val="232D53"/>
                </a:solidFill>
                <a:latin typeface="Helvetica LT Std" panose="020B0504020202020204" pitchFamily="34" charset="0"/>
              </a:rPr>
              <a:t>Nome de autor/a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54BCC2EB-E826-6ED4-0948-C8616B07DC72}"/>
              </a:ext>
            </a:extLst>
          </p:cNvPr>
          <p:cNvSpPr txBox="1"/>
          <p:nvPr/>
        </p:nvSpPr>
        <p:spPr>
          <a:xfrm>
            <a:off x="2981200" y="4559036"/>
            <a:ext cx="3181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dirty="0">
                <a:solidFill>
                  <a:srgbClr val="232D53"/>
                </a:solidFill>
                <a:latin typeface="Helvetica LT Std" panose="020B0504020202020204" pitchFamily="34" charset="0"/>
              </a:rPr>
              <a:t>A Coruña, a XX de </a:t>
            </a:r>
            <a:r>
              <a:rPr lang="es-ES" sz="1200" dirty="0" err="1">
                <a:solidFill>
                  <a:srgbClr val="232D53"/>
                </a:solidFill>
                <a:latin typeface="Helvetica LT Std" panose="020B0504020202020204" pitchFamily="34" charset="0"/>
              </a:rPr>
              <a:t>outubro</a:t>
            </a:r>
            <a:r>
              <a:rPr lang="es-ES" sz="1200" dirty="0">
                <a:solidFill>
                  <a:srgbClr val="232D53"/>
                </a:solidFill>
                <a:latin typeface="Helvetica LT Std" panose="020B0504020202020204" pitchFamily="34" charset="0"/>
              </a:rPr>
              <a:t> de 2026</a:t>
            </a: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F13BF6E5-0A4E-5D42-0583-E249EA3E52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362548" y="-57601"/>
            <a:ext cx="3039755" cy="3156069"/>
          </a:xfrm>
          <a:prstGeom prst="rect">
            <a:avLst/>
          </a:prstGeom>
        </p:spPr>
      </p:pic>
      <p:sp>
        <p:nvSpPr>
          <p:cNvPr id="4" name="Elipse 3">
            <a:extLst>
              <a:ext uri="{FF2B5EF4-FFF2-40B4-BE49-F238E27FC236}">
                <a16:creationId xmlns:a16="http://schemas.microsoft.com/office/drawing/2014/main" id="{15CB7BF1-2F0E-77C1-518E-89264C2A6701}"/>
              </a:ext>
            </a:extLst>
          </p:cNvPr>
          <p:cNvSpPr/>
          <p:nvPr/>
        </p:nvSpPr>
        <p:spPr>
          <a:xfrm>
            <a:off x="236106" y="4370990"/>
            <a:ext cx="546610" cy="546610"/>
          </a:xfrm>
          <a:prstGeom prst="ellipse">
            <a:avLst/>
          </a:prstGeom>
          <a:solidFill>
            <a:srgbClr val="0003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D7CA013D-436A-2C38-8A53-4E9FA840B46D}"/>
              </a:ext>
            </a:extLst>
          </p:cNvPr>
          <p:cNvSpPr/>
          <p:nvPr/>
        </p:nvSpPr>
        <p:spPr>
          <a:xfrm>
            <a:off x="236106" y="3966256"/>
            <a:ext cx="282368" cy="282368"/>
          </a:xfrm>
          <a:prstGeom prst="ellipse">
            <a:avLst/>
          </a:prstGeom>
          <a:solidFill>
            <a:srgbClr val="0003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057EC513-2A16-4D9D-434C-9CF7858DD6B0}"/>
              </a:ext>
            </a:extLst>
          </p:cNvPr>
          <p:cNvSpPr/>
          <p:nvPr/>
        </p:nvSpPr>
        <p:spPr>
          <a:xfrm>
            <a:off x="935261" y="4770828"/>
            <a:ext cx="205382" cy="205382"/>
          </a:xfrm>
          <a:prstGeom prst="ellipse">
            <a:avLst/>
          </a:prstGeom>
          <a:solidFill>
            <a:srgbClr val="0003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" name="Gráfico 16">
            <a:extLst>
              <a:ext uri="{FF2B5EF4-FFF2-40B4-BE49-F238E27FC236}">
                <a16:creationId xmlns:a16="http://schemas.microsoft.com/office/drawing/2014/main" id="{A1EDE887-6BFF-C526-4AF9-6E5567E2343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98387" y="307465"/>
            <a:ext cx="2948407" cy="966015"/>
          </a:xfrm>
          <a:prstGeom prst="rect">
            <a:avLst/>
          </a:prstGeom>
        </p:spPr>
      </p:pic>
      <p:sp>
        <p:nvSpPr>
          <p:cNvPr id="25" name="Elipse 24">
            <a:extLst>
              <a:ext uri="{FF2B5EF4-FFF2-40B4-BE49-F238E27FC236}">
                <a16:creationId xmlns:a16="http://schemas.microsoft.com/office/drawing/2014/main" id="{671E1A8C-16FA-C966-F052-98A2BB64C271}"/>
              </a:ext>
            </a:extLst>
          </p:cNvPr>
          <p:cNvSpPr/>
          <p:nvPr/>
        </p:nvSpPr>
        <p:spPr>
          <a:xfrm>
            <a:off x="8676461" y="2893086"/>
            <a:ext cx="205382" cy="205382"/>
          </a:xfrm>
          <a:prstGeom prst="ellipse">
            <a:avLst/>
          </a:prstGeom>
          <a:solidFill>
            <a:srgbClr val="00035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3446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áfico 3">
            <a:extLst>
              <a:ext uri="{FF2B5EF4-FFF2-40B4-BE49-F238E27FC236}">
                <a16:creationId xmlns:a16="http://schemas.microsoft.com/office/drawing/2014/main" id="{2A7CC269-330C-A400-07D4-17C72C6A43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669370" y="142874"/>
            <a:ext cx="1805261" cy="59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1851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lantilla-presentación - VII Congreso XoveTIC 2024" id="{7E2F0F2B-A516-48DF-92C7-F2ACA46C48F0}" vid="{EE6AE9E8-C866-4776-B9E3-F75DBA47C7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606fb71-feb9-463d-82c8-35ef54fa658c" xsi:nil="true"/>
    <lcf76f155ced4ddcb4097134ff3c332f xmlns="89998b65-0d8f-4d01-a28d-84e6a58e50f1">
      <Terms xmlns="http://schemas.microsoft.com/office/infopath/2007/PartnerControls"/>
    </lcf76f155ced4ddcb4097134ff3c332f>
    <ab0526ecd51348d5942cd3c0ec4b6674 xmlns="89998b65-0d8f-4d01-a28d-84e6a58e50f1">
      <Terms xmlns="http://schemas.microsoft.com/office/infopath/2007/PartnerControls"/>
    </ab0526ecd51348d5942cd3c0ec4b6674>
    <acceso xmlns="89998b65-0d8f-4d01-a28d-84e6a58e50f1">
      <UserInfo>
        <DisplayName/>
        <AccountId xsi:nil="true"/>
        <AccountType/>
      </UserInfo>
    </acceso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CC50B4B6A095C847873C3243432DD20A" ma:contentTypeVersion="27" ma:contentTypeDescription="Crear nuevo documento." ma:contentTypeScope="" ma:versionID="c0ce821cf44ee20e9f918e964097517d">
  <xsd:schema xmlns:xsd="http://www.w3.org/2001/XMLSchema" xmlns:xs="http://www.w3.org/2001/XMLSchema" xmlns:p="http://schemas.microsoft.com/office/2006/metadata/properties" xmlns:ns2="89998b65-0d8f-4d01-a28d-84e6a58e50f1" xmlns:ns3="6606fb71-feb9-463d-82c8-35ef54fa658c" targetNamespace="http://schemas.microsoft.com/office/2006/metadata/properties" ma:root="true" ma:fieldsID="fa585e716e7af7406f070c030fe1d766" ns2:_="" ns3:_="">
    <xsd:import namespace="89998b65-0d8f-4d01-a28d-84e6a58e50f1"/>
    <xsd:import namespace="6606fb71-feb9-463d-82c8-35ef54fa65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ab0526ecd51348d5942cd3c0ec4b6674" minOccurs="0"/>
                <xsd:element ref="ns2:acces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998b65-0d8f-4d01-a28d-84e6a58e50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fc408bdd-cd0c-4f6d-91f0-56bd57e0e9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  <xsd:element name="ab0526ecd51348d5942cd3c0ec4b6674" ma:index="28" nillable="true" ma:taxonomy="true" ma:internalName="ab0526ecd51348d5942cd3c0ec4b6674" ma:taxonomyFieldName="metadatos" ma:displayName="metadatos" ma:default="" ma:fieldId="{ab0526ec-d513-48d5-942c-d3c0ec4b6674}" ma:sspId="fc408bdd-cd0c-4f6d-91f0-56bd57e0e9d7" ma:termSetId="8ed8c9ea-7052-4c1d-a4d7-b9c10bffea6f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acceso" ma:index="29" nillable="true" ma:displayName="acceso" ma:description="acceso" ma:list="UserInfo" ma:SharePointGroup="0" ma:internalName="acceso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06fb71-feb9-463d-82c8-35ef54fa658c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15f8201-ec75-4319-8b6d-effa4a4c6d12}" ma:internalName="TaxCatchAll" ma:showField="CatchAllData" ma:web="6606fb71-feb9-463d-82c8-35ef54fa65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8549815-0C5B-467F-92B6-4BD437C8CF7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0B56419-45CD-44AC-9154-D4E90EF85043}">
  <ds:schemaRefs>
    <ds:schemaRef ds:uri="http://purl.org/dc/elements/1.1/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e2c0a106-dbfe-486f-bb19-dec9f8e5aad4"/>
    <ds:schemaRef ds:uri="http://schemas.microsoft.com/office/2006/documentManagement/types"/>
    <ds:schemaRef ds:uri="http://www.w3.org/XML/1998/namespace"/>
    <ds:schemaRef ds:uri="975fc369-85f6-4a3b-aa1a-13a3dfa78d3d"/>
    <ds:schemaRef ds:uri="http://schemas.microsoft.com/office/2006/metadata/properties"/>
    <ds:schemaRef ds:uri="http://purl.org/dc/dcmitype/"/>
    <ds:schemaRef ds:uri="6606fb71-feb9-463d-82c8-35ef54fa658c"/>
    <ds:schemaRef ds:uri="89998b65-0d8f-4d01-a28d-84e6a58e50f1"/>
  </ds:schemaRefs>
</ds:datastoreItem>
</file>

<file path=customXml/itemProps3.xml><?xml version="1.0" encoding="utf-8"?>
<ds:datastoreItem xmlns:ds="http://schemas.openxmlformats.org/officeDocument/2006/customXml" ds:itemID="{BC7725B3-1179-451A-9112-700C96143310}"/>
</file>

<file path=docProps/app.xml><?xml version="1.0" encoding="utf-8"?>
<Properties xmlns="http://schemas.openxmlformats.org/officeDocument/2006/extended-properties" xmlns:vt="http://schemas.openxmlformats.org/officeDocument/2006/docPropsVTypes">
  <Template>Plantilla-presentación - VII Congreso XoveTIC 2024</Template>
  <TotalTime>72</TotalTime>
  <Words>27</Words>
  <Application>Microsoft Office PowerPoint</Application>
  <PresentationFormat>Presentación en pantalla (16:9)</PresentationFormat>
  <Paragraphs>5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Helvetica LT Std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Valentina Bouzada Salias</dc:creator>
  <cp:lastModifiedBy>Valentina Bouzada Salias</cp:lastModifiedBy>
  <cp:revision>10</cp:revision>
  <dcterms:created xsi:type="dcterms:W3CDTF">2024-09-09T10:05:58Z</dcterms:created>
  <dcterms:modified xsi:type="dcterms:W3CDTF">2026-08-06T09:28:23Z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0x010100CC50B4B6A095C847873C3243432DD20A</vt:lpwstr>
  </property>
  <property fmtid="{D5CDD505-2E9C-101B-9397-08002B2CF9AE}" pid="3" name="MediaServiceImageTags">
    <vt:lpwstr/>
  </property>
  <property fmtid="{D5CDD505-2E9C-101B-9397-08002B2CF9AE}" pid="4" name="metadatos">
    <vt:lpwstr/>
  </property>
</Properties>
</file>