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3"/>
  </p:sldMasterIdLst>
  <p:sldIdLst>
    <p:sldId id="258" r:id="rId4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15"/>
    <p:restoredTop sz="96405"/>
  </p:normalViewPr>
  <p:slideViewPr>
    <p:cSldViewPr snapToGrid="0">
      <p:cViewPr varScale="1">
        <p:scale>
          <a:sx n="18" d="100"/>
          <a:sy n="18" d="100"/>
        </p:scale>
        <p:origin x="2982" y="17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E556-A9E8-6A48-9254-AEE849E5504E}" type="datetimeFigureOut">
              <a:rPr lang="es-ES" smtClean="0"/>
              <a:t>07/09/2023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4729-994F-D143-A477-53B0826A81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1818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E556-A9E8-6A48-9254-AEE849E5504E}" type="datetimeFigureOut">
              <a:rPr lang="es-ES" smtClean="0"/>
              <a:t>07/09/2023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4729-994F-D143-A477-53B0826A81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7557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E556-A9E8-6A48-9254-AEE849E5504E}" type="datetimeFigureOut">
              <a:rPr lang="es-ES" smtClean="0"/>
              <a:t>07/09/2023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4729-994F-D143-A477-53B0826A81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068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E556-A9E8-6A48-9254-AEE849E5504E}" type="datetimeFigureOut">
              <a:rPr lang="es-ES" smtClean="0"/>
              <a:t>07/09/2023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4729-994F-D143-A477-53B0826A81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134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E556-A9E8-6A48-9254-AEE849E5504E}" type="datetimeFigureOut">
              <a:rPr lang="es-ES" smtClean="0"/>
              <a:t>07/09/2023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4729-994F-D143-A477-53B0826A81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8233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E556-A9E8-6A48-9254-AEE849E5504E}" type="datetimeFigureOut">
              <a:rPr lang="es-ES" smtClean="0"/>
              <a:t>07/09/2023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4729-994F-D143-A477-53B0826A81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7514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E556-A9E8-6A48-9254-AEE849E5504E}" type="datetimeFigureOut">
              <a:rPr lang="es-ES" smtClean="0"/>
              <a:t>07/09/2023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4729-994F-D143-A477-53B0826A81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4550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E556-A9E8-6A48-9254-AEE849E5504E}" type="datetimeFigureOut">
              <a:rPr lang="es-ES" smtClean="0"/>
              <a:t>07/09/2023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4729-994F-D143-A477-53B0826A81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9231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E556-A9E8-6A48-9254-AEE849E5504E}" type="datetimeFigureOut">
              <a:rPr lang="es-ES" smtClean="0"/>
              <a:t>07/09/2023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4729-994F-D143-A477-53B0826A81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3766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E556-A9E8-6A48-9254-AEE849E5504E}" type="datetimeFigureOut">
              <a:rPr lang="es-ES" smtClean="0"/>
              <a:t>07/09/2023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4729-994F-D143-A477-53B0826A81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0665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E556-A9E8-6A48-9254-AEE849E5504E}" type="datetimeFigureOut">
              <a:rPr lang="es-ES" smtClean="0"/>
              <a:t>07/09/2023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4729-994F-D143-A477-53B0826A81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0731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5E556-A9E8-6A48-9254-AEE849E5504E}" type="datetimeFigureOut">
              <a:rPr lang="es-ES" smtClean="0"/>
              <a:t>07/09/2023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C4729-994F-D143-A477-53B0826A81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5619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2BBBFB6D-E909-F48E-2973-AE374A0E44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32399289" cy="43200639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DC215F4D-14E3-A1B7-C6CE-DA2C813F05DC}"/>
              </a:ext>
            </a:extLst>
          </p:cNvPr>
          <p:cNvSpPr>
            <a:spLocks/>
          </p:cNvSpPr>
          <p:nvPr/>
        </p:nvSpPr>
        <p:spPr>
          <a:xfrm>
            <a:off x="443352" y="432359"/>
            <a:ext cx="31464000" cy="42300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501EDA2-2022-CA72-E2A8-A58E63543C2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088"/>
          <a:stretch/>
        </p:blipFill>
        <p:spPr>
          <a:xfrm>
            <a:off x="12337565" y="40756021"/>
            <a:ext cx="7724159" cy="1254067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2DCE7684-7169-34E7-0278-B4C6416260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7190" y="1421583"/>
            <a:ext cx="18104907" cy="222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5378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C50B4B6A095C847873C3243432DD20A" ma:contentTypeVersion="16" ma:contentTypeDescription="Crear nuevo documento." ma:contentTypeScope="" ma:versionID="b4ac0068b950afdbf344eb4aae54944b">
  <xsd:schema xmlns:xsd="http://www.w3.org/2001/XMLSchema" xmlns:xs="http://www.w3.org/2001/XMLSchema" xmlns:p="http://schemas.microsoft.com/office/2006/metadata/properties" xmlns:ns2="89998b65-0d8f-4d01-a28d-84e6a58e50f1" xmlns:ns3="6606fb71-feb9-463d-82c8-35ef54fa658c" targetNamespace="http://schemas.microsoft.com/office/2006/metadata/properties" ma:root="true" ma:fieldsID="d52ea68980d9a32f8fcb183c996d1943" ns2:_="" ns3:_="">
    <xsd:import namespace="89998b65-0d8f-4d01-a28d-84e6a58e50f1"/>
    <xsd:import namespace="6606fb71-feb9-463d-82c8-35ef54fa65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998b65-0d8f-4d01-a28d-84e6a58e50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fc408bdd-cd0c-4f6d-91f0-56bd57e0e9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06fb71-feb9-463d-82c8-35ef54fa658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15f8201-ec75-4319-8b6d-effa4a4c6d12}" ma:internalName="TaxCatchAll" ma:showField="CatchAllData" ma:web="6606fb71-feb9-463d-82c8-35ef54fa65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B63980A-781A-4159-A1E5-7E60A2D65D9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6314B9D-1FA5-45F3-8BB3-F8DA6617D4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998b65-0d8f-4d01-a28d-84e6a58e50f1"/>
    <ds:schemaRef ds:uri="6606fb71-feb9-463d-82c8-35ef54fa65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Valentina Bouzada Salias</cp:lastModifiedBy>
  <cp:revision>11</cp:revision>
  <dcterms:created xsi:type="dcterms:W3CDTF">2022-09-05T17:47:41Z</dcterms:created>
  <dcterms:modified xsi:type="dcterms:W3CDTF">2023-09-07T08:03:44Z</dcterms:modified>
</cp:coreProperties>
</file>