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  <p:sldId id="25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52" d="100"/>
          <a:sy n="152" d="100"/>
        </p:scale>
        <p:origin x="4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39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19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1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97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39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90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5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1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07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7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1903-0240-FC4B-BC4B-3C937944B03F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38F4-9085-EC41-B6FF-8F1195C263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5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661F65-5699-0FAA-B22F-744A1035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" y="0"/>
            <a:ext cx="9133716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E35D8D-C006-71C2-875F-21B4E2359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45" y="325773"/>
            <a:ext cx="1628342" cy="11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6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DEA15C-7A50-9E43-5FAF-3E3314155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6"/>
          <a:stretch/>
        </p:blipFill>
        <p:spPr>
          <a:xfrm>
            <a:off x="3827463" y="4744814"/>
            <a:ext cx="1489075" cy="2476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39569B-D8E0-B829-BB73-EE5139BE8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31" y="134315"/>
            <a:ext cx="3139938" cy="3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85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50B4B6A095C847873C3243432DD20A" ma:contentTypeVersion="16" ma:contentTypeDescription="Crear nuevo documento." ma:contentTypeScope="" ma:versionID="b4ac0068b950afdbf344eb4aae54944b">
  <xsd:schema xmlns:xsd="http://www.w3.org/2001/XMLSchema" xmlns:xs="http://www.w3.org/2001/XMLSchema" xmlns:p="http://schemas.microsoft.com/office/2006/metadata/properties" xmlns:ns2="89998b65-0d8f-4d01-a28d-84e6a58e50f1" xmlns:ns3="6606fb71-feb9-463d-82c8-35ef54fa658c" targetNamespace="http://schemas.microsoft.com/office/2006/metadata/properties" ma:root="true" ma:fieldsID="d52ea68980d9a32f8fcb183c996d1943" ns2:_="" ns3:_="">
    <xsd:import namespace="89998b65-0d8f-4d01-a28d-84e6a58e50f1"/>
    <xsd:import namespace="6606fb71-feb9-463d-82c8-35ef54fa6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98b65-0d8f-4d01-a28d-84e6a58e5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6fb71-feb9-463d-82c8-35ef54fa6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15f8201-ec75-4319-8b6d-effa4a4c6d12}" ma:internalName="TaxCatchAll" ma:showField="CatchAllData" ma:web="6606fb71-feb9-463d-82c8-35ef54fa6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549815-0C5B-467F-92B6-4BD437C8C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BF6B7C-FC06-4EBB-8FBC-30E9ADD61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98b65-0d8f-4d01-a28d-84e6a58e50f1"/>
    <ds:schemaRef ds:uri="6606fb71-feb9-463d-82c8-35ef54fa6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Presentación en pantalla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Valentina Bouzada Salias</cp:lastModifiedBy>
  <cp:revision>9</cp:revision>
  <dcterms:created xsi:type="dcterms:W3CDTF">2022-09-05T17:37:15Z</dcterms:created>
  <dcterms:modified xsi:type="dcterms:W3CDTF">2023-09-07T08:03:42Z</dcterms:modified>
</cp:coreProperties>
</file>